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2" r:id="rId4"/>
    <p:sldId id="264" r:id="rId5"/>
  </p:sldIdLst>
  <p:sldSz cx="14630400" cy="8229600"/>
  <p:notesSz cx="8229600" cy="14630400"/>
  <p:embeddedFontLst>
    <p:embeddedFont>
      <p:font typeface="Inter Medium" panose="020B0604020202020204" charset="0"/>
      <p:regular r:id="rId7"/>
      <p:bold r:id="rId8"/>
      <p:italic r:id="rId9"/>
      <p:boldItalic r:id="rId10"/>
    </p:embeddedFont>
    <p:embeddedFont>
      <p:font typeface="DM Sans SemiBold" panose="020B060402020202020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j/5TBb0H1LzXLf4RUXPhC0cB3O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00" y="6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/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5342849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5753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733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39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master">
  <p:cSld name="Slide 1 mast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11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master">
  <p:cSld name="Slide 2 mast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1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12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master">
  <p:cSld name="Slide 3 mast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13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master">
  <p:cSld name="Slide 4 mast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1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Google Shape;25;p14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 master">
  <p:cSld name="Slide 5 mast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1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" name="Google Shape;29;p15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 master">
  <p:cSld name="Slide 6 mast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1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Google Shape;33;p16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 master">
  <p:cSld name="Slide 7 mast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Google Shape;37;p17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9 master">
  <p:cSld name="Slide 9 mast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19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/>
          <p:nvPr/>
        </p:nvSpPr>
        <p:spPr>
          <a:xfrm>
            <a:off x="814342" y="1471594"/>
            <a:ext cx="7556421" cy="141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24719"/>
              </a:lnSpc>
              <a:buClr>
                <a:srgbClr val="030303"/>
              </a:buClr>
              <a:buSzPts val="4450"/>
            </a:pPr>
            <a:r>
              <a:rPr lang="ru-RU" sz="4800" b="1" dirty="0" smtClean="0"/>
              <a:t>Памятники культуры города </a:t>
            </a:r>
            <a:r>
              <a:rPr lang="ru-RU" sz="4800" b="1" dirty="0" smtClean="0"/>
              <a:t>Прокопьевска, </a:t>
            </a:r>
            <a:r>
              <a:rPr lang="ru-RU" sz="4800" b="1" dirty="0" smtClean="0"/>
              <a:t>ожившие с помощью искусственного интеллекта</a:t>
            </a:r>
            <a:endParaRPr lang="ru-RU" sz="4800" dirty="0" smtClean="0"/>
          </a:p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4450"/>
              <a:buFont typeface="DM Sans SemiBold"/>
              <a:buNone/>
            </a:pPr>
            <a:endParaRPr sz="4450" b="0" i="0" u="none" strike="noStrike" cap="none" dirty="0"/>
          </a:p>
        </p:txBody>
      </p:sp>
      <p:sp>
        <p:nvSpPr>
          <p:cNvPr id="54" name="Google Shape;54;p1"/>
          <p:cNvSpPr/>
          <p:nvPr/>
        </p:nvSpPr>
        <p:spPr>
          <a:xfrm>
            <a:off x="814342" y="471462"/>
            <a:ext cx="7556421" cy="7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750"/>
              <a:buFont typeface="Inter Medium"/>
              <a:buNone/>
            </a:pPr>
            <a:r>
              <a:rPr lang="ru-RU" sz="2400" b="0" i="0" u="none" strike="noStrike" cap="none" dirty="0" smtClean="0"/>
              <a:t>МБОУ «Гимназия </a:t>
            </a:r>
            <a:r>
              <a:rPr lang="ru-RU" sz="2400" b="0" i="0" u="none" strike="noStrike" cap="none" dirty="0" smtClean="0"/>
              <a:t>№ 72</a:t>
            </a:r>
            <a:r>
              <a:rPr lang="ru-RU" sz="2400" b="0" i="0" u="none" strike="noStrike" cap="none" dirty="0" smtClean="0"/>
              <a:t>» г. </a:t>
            </a:r>
            <a:r>
              <a:rPr lang="ru-RU" sz="2400" b="0" i="0" u="none" strike="noStrike" cap="none" dirty="0" smtClean="0"/>
              <a:t>Прокопьевска</a:t>
            </a:r>
            <a:endParaRPr sz="2400" b="0" i="0" u="none" strike="noStrike" cap="none" dirty="0"/>
          </a:p>
        </p:txBody>
      </p:sp>
      <p:sp>
        <p:nvSpPr>
          <p:cNvPr id="55" name="Google Shape;55;p1"/>
          <p:cNvSpPr/>
          <p:nvPr/>
        </p:nvSpPr>
        <p:spPr>
          <a:xfrm>
            <a:off x="793790" y="5302568"/>
            <a:ext cx="362903" cy="362903"/>
          </a:xfrm>
          <a:prstGeom prst="roundRect">
            <a:avLst>
              <a:gd name="adj" fmla="val 25194296"/>
            </a:avLst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4;p1"/>
          <p:cNvSpPr/>
          <p:nvPr/>
        </p:nvSpPr>
        <p:spPr>
          <a:xfrm>
            <a:off x="2314540" y="6615130"/>
            <a:ext cx="7556421" cy="7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750"/>
              <a:buFont typeface="Inter Medium"/>
              <a:buNone/>
            </a:pPr>
            <a:r>
              <a:rPr lang="ru-RU" sz="2400" b="0" i="0" u="none" strike="noStrike" cap="none" dirty="0" err="1" smtClean="0"/>
              <a:t>Пустовгар</a:t>
            </a:r>
            <a:r>
              <a:rPr lang="ru-RU" sz="2400" b="0" i="0" u="none" strike="noStrike" cap="none" dirty="0" smtClean="0"/>
              <a:t> Я.Е., </a:t>
            </a:r>
            <a:r>
              <a:rPr lang="ru-RU" sz="2400" b="0" i="0" u="none" strike="noStrike" cap="none" dirty="0" err="1" smtClean="0"/>
              <a:t>Ермишова</a:t>
            </a:r>
            <a:r>
              <a:rPr lang="ru-RU" sz="2400" b="0" i="0" u="none" strike="noStrike" cap="none" dirty="0" smtClean="0"/>
              <a:t> Т.Л.</a:t>
            </a:r>
            <a:endParaRPr sz="2400" b="0" i="0" u="none" strike="noStrike" cap="none"/>
          </a:p>
        </p:txBody>
      </p:sp>
      <p:pic>
        <p:nvPicPr>
          <p:cNvPr id="7" name="Рисунок 6" descr="64456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847" y="0"/>
            <a:ext cx="5482553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"/>
          <p:cNvSpPr/>
          <p:nvPr/>
        </p:nvSpPr>
        <p:spPr>
          <a:xfrm>
            <a:off x="793790" y="595816"/>
            <a:ext cx="75564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4450"/>
              <a:buFont typeface="DM Sans SemiBold"/>
              <a:buNone/>
            </a:pPr>
            <a:r>
              <a:rPr lang="en-US" sz="4450" b="1" i="0" u="none" strike="noStrike" cap="none" dirty="0" err="1">
                <a:solidFill>
                  <a:srgbClr val="03030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Примеры</a:t>
            </a:r>
            <a:r>
              <a:rPr lang="en-US" sz="4450" b="1" i="0" u="none" strike="noStrike" cap="none" dirty="0">
                <a:solidFill>
                  <a:srgbClr val="03030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 </a:t>
            </a:r>
            <a:r>
              <a:rPr lang="en-US" sz="4450" b="1" i="0" u="none" strike="noStrike" cap="none" dirty="0" err="1">
                <a:solidFill>
                  <a:srgbClr val="03030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проектов</a:t>
            </a:r>
            <a:r>
              <a:rPr lang="en-US" sz="4450" b="1" i="0" u="none" strike="noStrike" cap="none" dirty="0">
                <a:solidFill>
                  <a:srgbClr val="03030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 </a:t>
            </a:r>
            <a:r>
              <a:rPr lang="en-US" sz="4450" b="1" i="0" u="none" strike="noStrike" cap="none" dirty="0" err="1">
                <a:solidFill>
                  <a:srgbClr val="03030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учащихся</a:t>
            </a:r>
            <a:endParaRPr sz="4450" b="0" i="0" u="none" strike="noStrike" cap="none"/>
          </a:p>
        </p:txBody>
      </p:sp>
      <p:sp>
        <p:nvSpPr>
          <p:cNvPr id="63" name="Google Shape;63;p2"/>
          <p:cNvSpPr/>
          <p:nvPr/>
        </p:nvSpPr>
        <p:spPr>
          <a:xfrm>
            <a:off x="793728" y="2181737"/>
            <a:ext cx="510300" cy="510300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78798" y="2224242"/>
            <a:ext cx="3402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650"/>
              <a:buFont typeface="DM Sans SemiBold"/>
              <a:buNone/>
            </a:pPr>
            <a:r>
              <a:rPr lang="en-US" sz="2650" b="1" i="0" u="none" strike="noStrike" cap="non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1</a:t>
            </a:r>
            <a:endParaRPr sz="2650" b="0" i="0" u="none" strike="noStrike" cap="none"/>
          </a:p>
        </p:txBody>
      </p:sp>
      <p:sp>
        <p:nvSpPr>
          <p:cNvPr id="65" name="Google Shape;65;p2"/>
          <p:cNvSpPr/>
          <p:nvPr/>
        </p:nvSpPr>
        <p:spPr>
          <a:xfrm>
            <a:off x="1530843" y="2181737"/>
            <a:ext cx="28353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200"/>
              <a:buFont typeface="DM Sans SemiBold"/>
              <a:buNone/>
            </a:pPr>
            <a:r>
              <a:rPr lang="en-US" sz="2200" b="1" i="0" u="none" strike="noStrike" cap="none" dirty="0" err="1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Создание</a:t>
            </a:r>
            <a:r>
              <a:rPr lang="en-US" sz="2200" b="1" i="0" u="none" strike="noStrike" cap="none" dirty="0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 </a:t>
            </a:r>
            <a:r>
              <a:rPr lang="en-US" sz="2200" b="1" i="0" u="none" strike="noStrike" cap="none" dirty="0" err="1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чат-бота</a:t>
            </a:r>
            <a:endParaRPr sz="2200" b="0" i="0" u="none" strike="noStrike" cap="none"/>
          </a:p>
        </p:txBody>
      </p:sp>
      <p:sp>
        <p:nvSpPr>
          <p:cNvPr id="66" name="Google Shape;66;p2"/>
          <p:cNvSpPr/>
          <p:nvPr/>
        </p:nvSpPr>
        <p:spPr>
          <a:xfrm>
            <a:off x="1530843" y="2672155"/>
            <a:ext cx="2927700" cy="10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750"/>
              <a:buFont typeface="Inter Medium"/>
              <a:buNone/>
            </a:pPr>
            <a:r>
              <a:rPr lang="en-US" sz="1750" b="0" i="0" u="none" strike="noStrike" cap="none" dirty="0" err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Разработка</a:t>
            </a:r>
            <a:r>
              <a:rPr lang="en-US" sz="1750" b="0" i="0" u="none" strike="noStrike" cap="none" dirty="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en-US" sz="1750" b="0" i="0" u="none" strike="noStrike" cap="none" dirty="0" err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чат-бота</a:t>
            </a:r>
            <a:r>
              <a:rPr lang="en-US" sz="1750" b="0" i="0" u="none" strike="noStrike" cap="none" dirty="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en-US" sz="1750" b="0" i="0" u="none" strike="noStrike" cap="none" dirty="0" err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на</a:t>
            </a:r>
            <a:r>
              <a:rPr lang="en-US" sz="1750" b="0" i="0" u="none" strike="noStrike" cap="none" dirty="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en-US" sz="1750" b="0" i="0" u="none" strike="noStrike" cap="none" dirty="0" err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основе</a:t>
            </a:r>
            <a:r>
              <a:rPr lang="en-US" sz="1750" b="0" i="0" u="none" strike="noStrike" cap="none" dirty="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en-US" sz="1750" b="0" i="0" u="none" strike="noStrike" cap="none" dirty="0" err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Telebot</a:t>
            </a:r>
            <a:r>
              <a:rPr lang="en-US" sz="1750" b="0" i="0" u="none" strike="noStrike" cap="none" dirty="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en-US" sz="1750" b="0" i="0" u="none" strike="noStrike" cap="none" dirty="0" err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для</a:t>
            </a:r>
            <a:r>
              <a:rPr lang="en-US" sz="1750" b="0" i="0" u="none" strike="noStrike" cap="none" dirty="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en-US" sz="1750" b="0" i="0" u="none" strike="noStrike" cap="none" dirty="0" err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мессенджеров</a:t>
            </a:r>
            <a:r>
              <a:rPr lang="en-US" sz="1750" b="0" i="0" u="none" strike="noStrike" cap="none" dirty="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.</a:t>
            </a:r>
            <a:endParaRPr sz="1750" b="0" i="0" u="none" strike="noStrike" cap="none"/>
          </a:p>
        </p:txBody>
      </p:sp>
      <p:sp>
        <p:nvSpPr>
          <p:cNvPr id="67" name="Google Shape;67;p2"/>
          <p:cNvSpPr/>
          <p:nvPr/>
        </p:nvSpPr>
        <p:spPr>
          <a:xfrm>
            <a:off x="4685405" y="2181737"/>
            <a:ext cx="510300" cy="510300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4770475" y="2224242"/>
            <a:ext cx="3402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650"/>
              <a:buFont typeface="DM Sans SemiBold"/>
              <a:buNone/>
            </a:pPr>
            <a:r>
              <a:rPr lang="en-US" sz="2650" b="1" i="0" u="none" strike="noStrike" cap="non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2</a:t>
            </a:r>
            <a:endParaRPr sz="2650" b="0" i="0" u="none" strike="noStrike" cap="none"/>
          </a:p>
        </p:txBody>
      </p:sp>
      <p:sp>
        <p:nvSpPr>
          <p:cNvPr id="69" name="Google Shape;69;p2"/>
          <p:cNvSpPr/>
          <p:nvPr/>
        </p:nvSpPr>
        <p:spPr>
          <a:xfrm>
            <a:off x="5422521" y="2181737"/>
            <a:ext cx="2927700" cy="7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200"/>
              <a:buFont typeface="DM Sans SemiBold"/>
              <a:buNone/>
            </a:pPr>
            <a:r>
              <a:rPr lang="en-US" sz="2200" b="1" i="0" u="none" strike="noStrike" cap="none" dirty="0" err="1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Распознавание</a:t>
            </a:r>
            <a:r>
              <a:rPr lang="en-US" sz="2200" b="1" i="0" u="none" strike="noStrike" cap="none" dirty="0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 </a:t>
            </a:r>
            <a:r>
              <a:rPr lang="en-US" sz="2200" b="1" i="0" u="none" strike="noStrike" cap="none" dirty="0" err="1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изображений</a:t>
            </a:r>
            <a:endParaRPr sz="2200" b="0" i="0" u="none" strike="noStrike" cap="none"/>
          </a:p>
        </p:txBody>
      </p:sp>
      <p:sp>
        <p:nvSpPr>
          <p:cNvPr id="70" name="Google Shape;70;p2"/>
          <p:cNvSpPr/>
          <p:nvPr/>
        </p:nvSpPr>
        <p:spPr>
          <a:xfrm>
            <a:off x="5422521" y="3026485"/>
            <a:ext cx="2927700" cy="14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750"/>
              <a:buFont typeface="Inter Medium"/>
              <a:buNone/>
            </a:pPr>
            <a:r>
              <a:rPr lang="en-US" sz="1750" b="0" i="0" u="none" strike="noStrike" cap="none" dirty="0" err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Обучение</a:t>
            </a:r>
            <a:r>
              <a:rPr lang="en-US" sz="1750" b="0" i="0" u="none" strike="noStrike" cap="none" dirty="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en-US" sz="1750" b="0" i="0" u="none" strike="noStrike" cap="none" dirty="0" err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моделей</a:t>
            </a:r>
            <a:r>
              <a:rPr lang="en-US" sz="1750" b="0" i="0" u="none" strike="noStrike" cap="none" dirty="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en-US" sz="1750" b="0" i="0" u="none" strike="noStrike" cap="none" dirty="0" err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распознаванию</a:t>
            </a:r>
            <a:r>
              <a:rPr lang="en-US" sz="1750" b="0" i="0" u="none" strike="noStrike" cap="none" dirty="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en-US" sz="1750" b="0" i="0" u="none" strike="noStrike" cap="none" dirty="0" err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изображений</a:t>
            </a:r>
            <a:r>
              <a:rPr lang="en-US" sz="1750" b="0" i="0" u="none" strike="noStrike" cap="none" dirty="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en-US" sz="1750" b="0" i="0" u="none" strike="noStrike" cap="none" dirty="0" err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животных</a:t>
            </a:r>
            <a:r>
              <a:rPr lang="en-US" sz="1750" b="0" i="0" u="none" strike="noStrike" cap="none" dirty="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 и </a:t>
            </a:r>
            <a:r>
              <a:rPr lang="en-US" sz="1750" b="0" i="0" u="none" strike="noStrike" cap="none" dirty="0" err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растений</a:t>
            </a:r>
            <a:r>
              <a:rPr lang="en-US" sz="1750" b="0" i="0" u="none" strike="noStrike" cap="none" dirty="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.</a:t>
            </a:r>
            <a:endParaRPr sz="1750" b="0" i="0" u="none" strike="noStrike" cap="none"/>
          </a:p>
        </p:txBody>
      </p:sp>
      <p:sp>
        <p:nvSpPr>
          <p:cNvPr id="71" name="Google Shape;71;p2"/>
          <p:cNvSpPr/>
          <p:nvPr/>
        </p:nvSpPr>
        <p:spPr>
          <a:xfrm>
            <a:off x="793728" y="4960060"/>
            <a:ext cx="510300" cy="510300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878798" y="5002566"/>
            <a:ext cx="3402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650"/>
              <a:buFont typeface="DM Sans SemiBold"/>
              <a:buNone/>
            </a:pPr>
            <a:r>
              <a:rPr lang="en-US" sz="2650" b="1" i="0" u="none" strike="noStrike" cap="none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3</a:t>
            </a:r>
            <a:endParaRPr sz="2650" b="0" i="0" u="none" strike="noStrike" cap="none"/>
          </a:p>
        </p:txBody>
      </p:sp>
      <p:sp>
        <p:nvSpPr>
          <p:cNvPr id="73" name="Google Shape;73;p2"/>
          <p:cNvSpPr/>
          <p:nvPr/>
        </p:nvSpPr>
        <p:spPr>
          <a:xfrm>
            <a:off x="1530843" y="4960060"/>
            <a:ext cx="32301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200"/>
              <a:buFont typeface="DM Sans SemiBold"/>
              <a:buNone/>
            </a:pPr>
            <a:r>
              <a:rPr lang="en-US" sz="2200" b="1" i="0" u="none" strike="noStrike" cap="none" dirty="0" err="1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Голосовые</a:t>
            </a:r>
            <a:r>
              <a:rPr lang="en-US" sz="2200" b="1" i="0" u="none" strike="noStrike" cap="none" dirty="0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 </a:t>
            </a:r>
            <a:r>
              <a:rPr lang="en-US" sz="2200" b="1" i="0" u="none" strike="noStrike" cap="none" dirty="0" err="1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помощники</a:t>
            </a:r>
            <a:endParaRPr sz="2200" b="0" i="0" u="none" strike="noStrike" cap="none"/>
          </a:p>
        </p:txBody>
      </p:sp>
      <p:sp>
        <p:nvSpPr>
          <p:cNvPr id="74" name="Google Shape;74;p2"/>
          <p:cNvSpPr/>
          <p:nvPr/>
        </p:nvSpPr>
        <p:spPr>
          <a:xfrm>
            <a:off x="1530850" y="5450475"/>
            <a:ext cx="2927700" cy="12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750"/>
              <a:buFont typeface="Inter Medium"/>
              <a:buNone/>
            </a:pPr>
            <a:r>
              <a:rPr lang="en-US" sz="1750" b="0" i="0" u="none" strike="noStrike" cap="none" dirty="0" err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Создание</a:t>
            </a:r>
            <a:r>
              <a:rPr lang="en-US" sz="1750" b="0" i="0" u="none" strike="noStrike" cap="none" dirty="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en-US" sz="1750" b="0" i="0" u="none" strike="noStrike" cap="none" dirty="0" err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голосового</a:t>
            </a:r>
            <a:r>
              <a:rPr lang="en-US" sz="1750" b="0" i="0" u="none" strike="noStrike" cap="none" dirty="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en-US" sz="1750" b="0" i="0" u="none" strike="noStrike" cap="none" dirty="0" err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помощника</a:t>
            </a:r>
            <a:r>
              <a:rPr lang="en-US" sz="1750" b="0" i="0" u="none" strike="noStrike" cap="none" dirty="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, </a:t>
            </a:r>
            <a:r>
              <a:rPr lang="en-US" sz="1750" b="0" i="0" u="none" strike="noStrike" cap="none" dirty="0" err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отвечающего</a:t>
            </a:r>
            <a:r>
              <a:rPr lang="en-US" sz="1750" b="0" i="0" u="none" strike="noStrike" cap="none" dirty="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en-US" sz="1750" b="0" i="0" u="none" strike="noStrike" cap="none" dirty="0" err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на</a:t>
            </a:r>
            <a:r>
              <a:rPr lang="en-US" sz="1750" b="0" i="0" u="none" strike="noStrike" cap="none" dirty="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en-US" sz="1750" b="0" i="0" u="none" strike="noStrike" cap="none" dirty="0" err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простые</a:t>
            </a:r>
            <a:r>
              <a:rPr lang="en-US" sz="1750" b="0" i="0" u="none" strike="noStrike" cap="none" dirty="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en-US" sz="1750" b="0" i="0" u="none" strike="noStrike" cap="none" dirty="0" err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вопросы</a:t>
            </a:r>
            <a:r>
              <a:rPr lang="en-US" sz="1750" b="0" i="0" u="none" strike="noStrike" cap="none" dirty="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.</a:t>
            </a:r>
            <a:endParaRPr sz="1750" b="0" i="0" u="none" strike="noStrike" cap="none"/>
          </a:p>
        </p:txBody>
      </p:sp>
      <p:sp>
        <p:nvSpPr>
          <p:cNvPr id="75" name="Google Shape;75;p2"/>
          <p:cNvSpPr/>
          <p:nvPr/>
        </p:nvSpPr>
        <p:spPr>
          <a:xfrm>
            <a:off x="4741465" y="4974785"/>
            <a:ext cx="510300" cy="510300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4873113" y="5053758"/>
            <a:ext cx="322592" cy="391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650"/>
              <a:buFont typeface="DM Sans SemiBold"/>
              <a:buNone/>
            </a:pPr>
            <a:r>
              <a:rPr lang="en-US" sz="2650" b="1" dirty="0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4</a:t>
            </a:r>
            <a:endParaRPr sz="2650" b="0" i="0" u="none" strike="noStrike" cap="none" dirty="0"/>
          </a:p>
        </p:txBody>
      </p:sp>
      <p:sp>
        <p:nvSpPr>
          <p:cNvPr id="77" name="Google Shape;77;p2"/>
          <p:cNvSpPr/>
          <p:nvPr/>
        </p:nvSpPr>
        <p:spPr>
          <a:xfrm>
            <a:off x="5478581" y="4974785"/>
            <a:ext cx="3230100" cy="3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200"/>
              <a:buFont typeface="DM Sans SemiBold"/>
              <a:buNone/>
            </a:pPr>
            <a:r>
              <a:rPr lang="en-US" sz="2200" b="1" dirty="0" err="1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Создание</a:t>
            </a:r>
            <a:r>
              <a:rPr lang="en-US" sz="2200" b="1" dirty="0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 </a:t>
            </a:r>
            <a:r>
              <a:rPr lang="en-US" sz="2200" b="1" dirty="0" err="1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компьютерной</a:t>
            </a:r>
            <a:r>
              <a:rPr lang="en-US" sz="2200" b="1" dirty="0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 </a:t>
            </a:r>
            <a:r>
              <a:rPr lang="en-US" sz="2200" b="1" dirty="0" err="1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видеоигры</a:t>
            </a:r>
            <a:endParaRPr sz="2200" b="0" i="0" u="none" strike="noStrike" cap="none"/>
          </a:p>
        </p:txBody>
      </p:sp>
      <p:sp>
        <p:nvSpPr>
          <p:cNvPr id="78" name="Google Shape;78;p2"/>
          <p:cNvSpPr/>
          <p:nvPr/>
        </p:nvSpPr>
        <p:spPr>
          <a:xfrm>
            <a:off x="5458460" y="6161354"/>
            <a:ext cx="2927700" cy="12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750"/>
              <a:buFont typeface="Inter Medium"/>
              <a:buNone/>
            </a:pPr>
            <a:r>
              <a:rPr lang="en-US" sz="1750" b="0" i="0" u="none" strike="noStrike" cap="none" dirty="0" err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Создание</a:t>
            </a:r>
            <a:r>
              <a:rPr lang="en-US" sz="1750" b="0" i="0" u="none" strike="noStrike" cap="none" dirty="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en-US" sz="1750" dirty="0" err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простой</a:t>
            </a:r>
            <a:r>
              <a:rPr lang="en-US" sz="1750" dirty="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en-US" sz="1750" dirty="0" err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компьютерной</a:t>
            </a:r>
            <a:r>
              <a:rPr lang="en-US" sz="1750" dirty="0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 </a:t>
            </a:r>
            <a:r>
              <a:rPr lang="en-US" sz="1750" dirty="0" err="1">
                <a:solidFill>
                  <a:srgbClr val="464646"/>
                </a:solidFill>
                <a:latin typeface="Inter Medium"/>
                <a:ea typeface="Inter Medium"/>
                <a:cs typeface="Inter Medium"/>
                <a:sym typeface="Inter Medium"/>
              </a:rPr>
              <a:t>видеоигры</a:t>
            </a:r>
            <a:endParaRPr sz="1750" b="0" i="0" u="none" strike="noStrike" cap="non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7"/>
          <p:cNvSpPr/>
          <p:nvPr/>
        </p:nvSpPr>
        <p:spPr>
          <a:xfrm>
            <a:off x="814342" y="614338"/>
            <a:ext cx="7607306" cy="70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030303"/>
              </a:buClr>
              <a:buSzPts val="4450"/>
              <a:buFont typeface="DM Sans SemiBold"/>
              <a:buNone/>
            </a:pPr>
            <a:r>
              <a:rPr lang="ru-RU" sz="3200" b="1" i="0" u="none" strike="noStrike" cap="none" dirty="0" smtClean="0">
                <a:solidFill>
                  <a:srgbClr val="030303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Команды при работе с фильмом</a:t>
            </a:r>
            <a:endParaRPr sz="3200" b="0" i="0" u="none" strike="noStrike" cap="none"/>
          </a:p>
        </p:txBody>
      </p:sp>
      <p:sp>
        <p:nvSpPr>
          <p:cNvPr id="99" name="Google Shape;99;p7"/>
          <p:cNvSpPr/>
          <p:nvPr/>
        </p:nvSpPr>
        <p:spPr>
          <a:xfrm>
            <a:off x="885780" y="2091907"/>
            <a:ext cx="7072362" cy="951323"/>
          </a:xfrm>
          <a:prstGeom prst="roundRect">
            <a:avLst>
              <a:gd name="adj" fmla="val 1237"/>
            </a:avLst>
          </a:prstGeom>
          <a:solidFill>
            <a:srgbClr val="F2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>
            <a:off x="1112594" y="2318721"/>
            <a:ext cx="6702672" cy="86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200"/>
              <a:buFont typeface="DM Sans SemiBold"/>
              <a:buNone/>
            </a:pPr>
            <a:r>
              <a:rPr lang="ru-RU" sz="2800" b="1" i="0" u="none" strike="noStrike" cap="none" dirty="0" smtClean="0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Команда сборщиков информации</a:t>
            </a:r>
            <a:endParaRPr sz="2800" b="0" i="0" u="none" strike="noStrike" cap="none"/>
          </a:p>
        </p:txBody>
      </p:sp>
      <p:sp>
        <p:nvSpPr>
          <p:cNvPr id="102" name="Google Shape;102;p7"/>
          <p:cNvSpPr/>
          <p:nvPr/>
        </p:nvSpPr>
        <p:spPr>
          <a:xfrm>
            <a:off x="885780" y="3400420"/>
            <a:ext cx="7000924" cy="1143008"/>
          </a:xfrm>
          <a:prstGeom prst="roundRect">
            <a:avLst>
              <a:gd name="adj" fmla="val 1237"/>
            </a:avLst>
          </a:prstGeom>
          <a:solidFill>
            <a:srgbClr val="F2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>
            <a:off x="1094960" y="3391777"/>
            <a:ext cx="3548135" cy="68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200"/>
              <a:buFont typeface="DM Sans SemiBold"/>
              <a:buNone/>
            </a:pPr>
            <a:r>
              <a:rPr lang="ru-RU" sz="2800" b="1" i="0" u="none" strike="noStrike" cap="none" dirty="0" smtClean="0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Команда фотографов  </a:t>
            </a:r>
            <a:endParaRPr sz="2800" b="0" i="0" u="none" strike="noStrike" cap="none" dirty="0"/>
          </a:p>
        </p:txBody>
      </p:sp>
      <p:sp>
        <p:nvSpPr>
          <p:cNvPr id="104" name="Google Shape;104;p7"/>
          <p:cNvSpPr/>
          <p:nvPr/>
        </p:nvSpPr>
        <p:spPr>
          <a:xfrm>
            <a:off x="5004271" y="2809139"/>
            <a:ext cx="3254970" cy="1276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1750"/>
              <a:buFont typeface="Inter Medium"/>
              <a:buNone/>
            </a:pPr>
            <a:endParaRPr sz="1750" b="0" i="0" u="none" strike="noStrike" cap="none"/>
          </a:p>
        </p:txBody>
      </p:sp>
      <p:sp>
        <p:nvSpPr>
          <p:cNvPr id="17" name="Google Shape;99;p7"/>
          <p:cNvSpPr/>
          <p:nvPr/>
        </p:nvSpPr>
        <p:spPr>
          <a:xfrm>
            <a:off x="814342" y="4900618"/>
            <a:ext cx="7072362" cy="951323"/>
          </a:xfrm>
          <a:prstGeom prst="roundRect">
            <a:avLst>
              <a:gd name="adj" fmla="val 1237"/>
            </a:avLst>
          </a:prstGeom>
          <a:solidFill>
            <a:srgbClr val="F2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00;p7"/>
          <p:cNvSpPr/>
          <p:nvPr/>
        </p:nvSpPr>
        <p:spPr>
          <a:xfrm>
            <a:off x="1041156" y="5127432"/>
            <a:ext cx="6702672" cy="86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64646"/>
              </a:buClr>
              <a:buSzPts val="2200"/>
              <a:buFont typeface="DM Sans SemiBold"/>
              <a:buNone/>
            </a:pPr>
            <a:r>
              <a:rPr lang="ru-RU" sz="2800" b="1" i="0" u="none" strike="noStrike" cap="none" dirty="0" smtClean="0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Команда </a:t>
            </a:r>
            <a:r>
              <a:rPr lang="ru-RU" sz="2800" b="1" i="0" u="none" strike="noStrike" cap="none" dirty="0" err="1" smtClean="0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промт</a:t>
            </a:r>
            <a:r>
              <a:rPr lang="ru-RU" sz="2800" b="1" dirty="0" err="1" smtClean="0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-инженеров</a:t>
            </a:r>
            <a:r>
              <a:rPr lang="ru-RU" sz="2800" b="1" i="0" u="none" strike="noStrike" cap="none" dirty="0" smtClean="0">
                <a:solidFill>
                  <a:srgbClr val="464646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  </a:t>
            </a:r>
            <a:endParaRPr sz="2800" b="0" i="0" u="none" strike="noStrike" cap="non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5-03-24_11-40-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85</Words>
  <Application>Microsoft Office PowerPoint</Application>
  <PresentationFormat>Произвольный</PresentationFormat>
  <Paragraphs>23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Inter Medium</vt:lpstr>
      <vt:lpstr>DM Sans SemiBold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PptxGenJS</dc:creator>
  <cp:lastModifiedBy>Mobil№7</cp:lastModifiedBy>
  <cp:revision>12</cp:revision>
  <dcterms:created xsi:type="dcterms:W3CDTF">2025-03-08T13:04:15Z</dcterms:created>
  <dcterms:modified xsi:type="dcterms:W3CDTF">2025-03-25T09:18:45Z</dcterms:modified>
</cp:coreProperties>
</file>